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2" autoAdjust="0"/>
    <p:restoredTop sz="94660"/>
  </p:normalViewPr>
  <p:slideViewPr>
    <p:cSldViewPr snapToGrid="0">
      <p:cViewPr varScale="1">
        <p:scale>
          <a:sx n="77" d="100"/>
          <a:sy n="77" d="100"/>
        </p:scale>
        <p:origin x="19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sica Glenn" userId="bc171f28-aab6-4909-8975-941c2290e8fd" providerId="ADAL" clId="{2C0C2CFE-ACA9-4FF6-920D-E18153AEB8F4}"/>
    <pc:docChg chg="custSel modSld">
      <pc:chgData name="Jessica Glenn" userId="bc171f28-aab6-4909-8975-941c2290e8fd" providerId="ADAL" clId="{2C0C2CFE-ACA9-4FF6-920D-E18153AEB8F4}" dt="2021-09-22T15:52:51.507" v="625" actId="20577"/>
      <pc:docMkLst>
        <pc:docMk/>
      </pc:docMkLst>
      <pc:sldChg chg="modSp mod">
        <pc:chgData name="Jessica Glenn" userId="bc171f28-aab6-4909-8975-941c2290e8fd" providerId="ADAL" clId="{2C0C2CFE-ACA9-4FF6-920D-E18153AEB8F4}" dt="2021-09-22T15:52:51.507" v="625" actId="20577"/>
        <pc:sldMkLst>
          <pc:docMk/>
          <pc:sldMk cId="2695474619" sldId="256"/>
        </pc:sldMkLst>
        <pc:spChg chg="mod">
          <ac:chgData name="Jessica Glenn" userId="bc171f28-aab6-4909-8975-941c2290e8fd" providerId="ADAL" clId="{2C0C2CFE-ACA9-4FF6-920D-E18153AEB8F4}" dt="2021-09-22T15:48:35.965" v="151" actId="113"/>
          <ac:spMkLst>
            <pc:docMk/>
            <pc:sldMk cId="2695474619" sldId="256"/>
            <ac:spMk id="6" creationId="{CF8EAD2A-9FBE-4963-8464-CF524819A764}"/>
          </ac:spMkLst>
        </pc:spChg>
        <pc:spChg chg="mod">
          <ac:chgData name="Jessica Glenn" userId="bc171f28-aab6-4909-8975-941c2290e8fd" providerId="ADAL" clId="{2C0C2CFE-ACA9-4FF6-920D-E18153AEB8F4}" dt="2021-09-22T15:52:51.507" v="625" actId="20577"/>
          <ac:spMkLst>
            <pc:docMk/>
            <pc:sldMk cId="2695474619" sldId="256"/>
            <ac:spMk id="7" creationId="{030BD47C-DE5E-4DE8-822B-191514F0579F}"/>
          </ac:spMkLst>
        </pc:spChg>
        <pc:spChg chg="mod">
          <ac:chgData name="Jessica Glenn" userId="bc171f28-aab6-4909-8975-941c2290e8fd" providerId="ADAL" clId="{2C0C2CFE-ACA9-4FF6-920D-E18153AEB8F4}" dt="2021-09-22T15:50:20.719" v="531" actId="20577"/>
          <ac:spMkLst>
            <pc:docMk/>
            <pc:sldMk cId="2695474619" sldId="256"/>
            <ac:spMk id="8" creationId="{A6B54AA0-E52E-43E4-B4B4-10B1EA36CBF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AEEC-ED7F-47E5-AC84-CDE8EB2BAA7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F941-76D3-4C9A-803A-28D8B61B5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03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AEEC-ED7F-47E5-AC84-CDE8EB2BAA7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F941-76D3-4C9A-803A-28D8B61B5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7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AEEC-ED7F-47E5-AC84-CDE8EB2BAA7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F941-76D3-4C9A-803A-28D8B61B5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14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AEEC-ED7F-47E5-AC84-CDE8EB2BAA7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F941-76D3-4C9A-803A-28D8B61B5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3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AEEC-ED7F-47E5-AC84-CDE8EB2BAA7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F941-76D3-4C9A-803A-28D8B61B5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08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AEEC-ED7F-47E5-AC84-CDE8EB2BAA7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F941-76D3-4C9A-803A-28D8B61B5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7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AEEC-ED7F-47E5-AC84-CDE8EB2BAA7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F941-76D3-4C9A-803A-28D8B61B5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5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AEEC-ED7F-47E5-AC84-CDE8EB2BAA7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F941-76D3-4C9A-803A-28D8B61B5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00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AEEC-ED7F-47E5-AC84-CDE8EB2BAA7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F941-76D3-4C9A-803A-28D8B61B5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73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AEEC-ED7F-47E5-AC84-CDE8EB2BAA7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F941-76D3-4C9A-803A-28D8B61B5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3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FAEEC-ED7F-47E5-AC84-CDE8EB2BAA7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4F941-76D3-4C9A-803A-28D8B61B5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7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FAEEC-ED7F-47E5-AC84-CDE8EB2BAA7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4F941-76D3-4C9A-803A-28D8B61B5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4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7DFC-847C-4038-A6D4-17D2183ED0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9CBC75-B5CC-407E-9353-EA7D56FB44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D9EBE7-1036-42B8-BE3C-53B501A3E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88750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621F245-878A-4917-BF31-2E18D4D6DB79}"/>
              </a:ext>
            </a:extLst>
          </p:cNvPr>
          <p:cNvSpPr txBox="1"/>
          <p:nvPr/>
        </p:nvSpPr>
        <p:spPr>
          <a:xfrm>
            <a:off x="857250" y="688932"/>
            <a:ext cx="3138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>
                <a:latin typeface="Kristen ITC" panose="03050502040202030202" pitchFamily="66" charset="0"/>
              </a:rPr>
              <a:t>Mrs. </a:t>
            </a:r>
            <a:r>
              <a:rPr lang="es-MX" sz="3600" dirty="0" err="1">
                <a:latin typeface="Kristen ITC" panose="03050502040202030202" pitchFamily="66" charset="0"/>
              </a:rPr>
              <a:t>Glenn’s</a:t>
            </a:r>
            <a:r>
              <a:rPr lang="es-MX" sz="3600" dirty="0">
                <a:latin typeface="Kristen ITC" panose="03050502040202030202" pitchFamily="66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F8EAD2A-9FBE-4963-8464-CF524819A764}"/>
              </a:ext>
            </a:extLst>
          </p:cNvPr>
          <p:cNvSpPr txBox="1"/>
          <p:nvPr/>
        </p:nvSpPr>
        <p:spPr>
          <a:xfrm>
            <a:off x="3144033" y="2768252"/>
            <a:ext cx="33444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b="1" u="sng" dirty="0">
                <a:latin typeface="KG First Time In Forever" panose="02000506000000020003" pitchFamily="2" charset="0"/>
              </a:rPr>
              <a:t>Focus </a:t>
            </a:r>
            <a:r>
              <a:rPr lang="es-MX" sz="1800" b="1" u="sng" dirty="0" err="1">
                <a:latin typeface="KG First Time In Forever" panose="02000506000000020003" pitchFamily="2" charset="0"/>
              </a:rPr>
              <a:t>for</a:t>
            </a:r>
            <a:r>
              <a:rPr lang="es-MX" sz="1800" b="1" u="sng" dirty="0">
                <a:latin typeface="KG First Time In Forever" panose="02000506000000020003" pitchFamily="2" charset="0"/>
              </a:rPr>
              <a:t> </a:t>
            </a:r>
            <a:r>
              <a:rPr lang="es-MX" sz="1800" b="1" u="sng" dirty="0" err="1">
                <a:latin typeface="KG First Time In Forever" panose="02000506000000020003" pitchFamily="2" charset="0"/>
              </a:rPr>
              <a:t>the</a:t>
            </a:r>
            <a:r>
              <a:rPr lang="es-MX" sz="1800" b="1" u="sng" dirty="0">
                <a:latin typeface="KG First Time In Forever" panose="02000506000000020003" pitchFamily="2" charset="0"/>
              </a:rPr>
              <a:t> </a:t>
            </a:r>
            <a:r>
              <a:rPr lang="es-MX" sz="1800" b="1" u="sng" dirty="0" err="1">
                <a:latin typeface="KG First Time In Forever" panose="02000506000000020003" pitchFamily="2" charset="0"/>
              </a:rPr>
              <a:t>Week</a:t>
            </a:r>
            <a:endParaRPr lang="es-MX" sz="1800" b="1" u="sng" dirty="0">
              <a:latin typeface="KG First Time In Forever" panose="02000506000000020003" pitchFamily="2" charset="0"/>
            </a:endParaRPr>
          </a:p>
          <a:p>
            <a:r>
              <a:rPr lang="es-MX" sz="1800" b="1" dirty="0">
                <a:latin typeface="KG First Time In Forever" panose="02000506000000020003" pitchFamily="2" charset="0"/>
              </a:rPr>
              <a:t>Reading – </a:t>
            </a:r>
            <a:endParaRPr lang="es-MX" sz="1800" dirty="0">
              <a:latin typeface="KG First Time In Forever" panose="02000506000000020003" pitchFamily="2" charset="0"/>
            </a:endParaRPr>
          </a:p>
          <a:p>
            <a:r>
              <a:rPr lang="es-MX" sz="1800" b="1" dirty="0" err="1">
                <a:latin typeface="KG First Time In Forever" panose="02000506000000020003" pitchFamily="2" charset="0"/>
              </a:rPr>
              <a:t>Math</a:t>
            </a:r>
            <a:r>
              <a:rPr lang="es-MX" sz="1800" b="1" dirty="0">
                <a:latin typeface="KG First Time In Forever" panose="02000506000000020003" pitchFamily="2" charset="0"/>
              </a:rPr>
              <a:t> – </a:t>
            </a:r>
            <a:r>
              <a:rPr lang="es-MX" dirty="0" err="1">
                <a:latin typeface="KG First Time In Forever" panose="02000506000000020003" pitchFamily="2" charset="0"/>
              </a:rPr>
              <a:t>Numbers</a:t>
            </a:r>
            <a:r>
              <a:rPr lang="es-MX" dirty="0">
                <a:latin typeface="KG First Time In Forever" panose="02000506000000020003" pitchFamily="2" charset="0"/>
              </a:rPr>
              <a:t> </a:t>
            </a:r>
            <a:r>
              <a:rPr lang="es-MX" dirty="0" err="1">
                <a:latin typeface="KG First Time In Forever" panose="02000506000000020003" pitchFamily="2" charset="0"/>
              </a:rPr>
              <a:t>to</a:t>
            </a:r>
            <a:r>
              <a:rPr lang="es-MX" dirty="0">
                <a:latin typeface="KG First Time In Forever" panose="02000506000000020003" pitchFamily="2" charset="0"/>
              </a:rPr>
              <a:t> Ten</a:t>
            </a:r>
            <a:endParaRPr lang="es-MX" sz="1800" dirty="0">
              <a:latin typeface="KG First Time In Forever" panose="02000506000000020003" pitchFamily="2" charset="0"/>
            </a:endParaRPr>
          </a:p>
          <a:p>
            <a:r>
              <a:rPr lang="es-MX" sz="1800" b="1" dirty="0" err="1">
                <a:latin typeface="KG First Time In Forever" panose="02000506000000020003" pitchFamily="2" charset="0"/>
              </a:rPr>
              <a:t>Phonics</a:t>
            </a:r>
            <a:r>
              <a:rPr lang="es-MX" sz="1800" b="1" dirty="0">
                <a:latin typeface="KG First Time In Forever" panose="02000506000000020003" pitchFamily="2" charset="0"/>
              </a:rPr>
              <a:t> – </a:t>
            </a:r>
            <a:r>
              <a:rPr lang="es-MX" sz="1800" dirty="0" err="1">
                <a:latin typeface="KG First Time In Forever" panose="02000506000000020003" pitchFamily="2" charset="0"/>
              </a:rPr>
              <a:t>Letter</a:t>
            </a:r>
            <a:r>
              <a:rPr lang="es-MX" sz="1800" dirty="0">
                <a:latin typeface="KG First Time In Forever" panose="02000506000000020003" pitchFamily="2" charset="0"/>
              </a:rPr>
              <a:t> </a:t>
            </a:r>
            <a:r>
              <a:rPr lang="es-MX" sz="1800" dirty="0" err="1">
                <a:latin typeface="KG First Time In Forever" panose="02000506000000020003" pitchFamily="2" charset="0"/>
              </a:rPr>
              <a:t>Tt</a:t>
            </a:r>
            <a:endParaRPr lang="es-MX" sz="1800" dirty="0">
              <a:latin typeface="KG First Time In Forever" panose="02000506000000020003" pitchFamily="2" charset="0"/>
            </a:endParaRPr>
          </a:p>
          <a:p>
            <a:r>
              <a:rPr lang="es-MX" sz="1800" b="1" dirty="0" err="1">
                <a:latin typeface="KG First Time In Forever" panose="02000506000000020003" pitchFamily="2" charset="0"/>
              </a:rPr>
              <a:t>Religion</a:t>
            </a:r>
            <a:r>
              <a:rPr lang="es-MX" sz="1800" b="1" dirty="0">
                <a:latin typeface="KG First Time In Forever" panose="02000506000000020003" pitchFamily="2" charset="0"/>
              </a:rPr>
              <a:t> – </a:t>
            </a:r>
            <a:r>
              <a:rPr lang="es-MX" dirty="0" err="1">
                <a:latin typeface="KG First Time In Forever" panose="02000506000000020003" pitchFamily="2" charset="0"/>
              </a:rPr>
              <a:t>God</a:t>
            </a:r>
            <a:r>
              <a:rPr lang="es-MX" dirty="0">
                <a:latin typeface="KG First Time In Forever" panose="02000506000000020003" pitchFamily="2" charset="0"/>
              </a:rPr>
              <a:t> </a:t>
            </a:r>
            <a:r>
              <a:rPr lang="es-MX" dirty="0" err="1">
                <a:latin typeface="KG First Time In Forever" panose="02000506000000020003" pitchFamily="2" charset="0"/>
              </a:rPr>
              <a:t>gives</a:t>
            </a:r>
            <a:r>
              <a:rPr lang="es-MX" dirty="0">
                <a:latin typeface="KG First Time In Forever" panose="02000506000000020003" pitchFamily="2" charset="0"/>
              </a:rPr>
              <a:t> </a:t>
            </a:r>
            <a:r>
              <a:rPr lang="es-MX" dirty="0" err="1">
                <a:latin typeface="KG First Time In Forever" panose="02000506000000020003" pitchFamily="2" charset="0"/>
              </a:rPr>
              <a:t>us</a:t>
            </a:r>
            <a:r>
              <a:rPr lang="es-MX" dirty="0">
                <a:latin typeface="KG First Time In Forever" panose="02000506000000020003" pitchFamily="2" charset="0"/>
              </a:rPr>
              <a:t> </a:t>
            </a:r>
            <a:r>
              <a:rPr lang="es-MX" dirty="0" err="1">
                <a:latin typeface="KG First Time In Forever" panose="02000506000000020003" pitchFamily="2" charset="0"/>
              </a:rPr>
              <a:t>plants</a:t>
            </a:r>
            <a:r>
              <a:rPr lang="es-MX" dirty="0">
                <a:latin typeface="KG First Time In Forever" panose="02000506000000020003" pitchFamily="2" charset="0"/>
              </a:rPr>
              <a:t> and </a:t>
            </a:r>
            <a:r>
              <a:rPr lang="es-MX" dirty="0" err="1">
                <a:latin typeface="KG First Time In Forever" panose="02000506000000020003" pitchFamily="2" charset="0"/>
              </a:rPr>
              <a:t>animals</a:t>
            </a:r>
            <a:endParaRPr lang="es-MX" sz="1800" dirty="0">
              <a:latin typeface="KG First Time In Forever" panose="02000506000000020003" pitchFamily="2" charset="0"/>
            </a:endParaRPr>
          </a:p>
          <a:p>
            <a:r>
              <a:rPr lang="es-MX" sz="1800" b="1" dirty="0" err="1">
                <a:latin typeface="KG First Time In Forever" panose="02000506000000020003" pitchFamily="2" charset="0"/>
              </a:rPr>
              <a:t>Science</a:t>
            </a:r>
            <a:r>
              <a:rPr lang="es-MX" sz="1800" b="1" dirty="0">
                <a:latin typeface="KG First Time In Forever" panose="02000506000000020003" pitchFamily="2" charset="0"/>
              </a:rPr>
              <a:t> – </a:t>
            </a:r>
            <a:r>
              <a:rPr lang="es-MX" dirty="0">
                <a:latin typeface="KG First Time In Forever" panose="02000506000000020003" pitchFamily="2" charset="0"/>
              </a:rPr>
              <a:t>Animal/</a:t>
            </a:r>
            <a:r>
              <a:rPr lang="es-MX" dirty="0" err="1">
                <a:latin typeface="KG First Time In Forever" panose="02000506000000020003" pitchFamily="2" charset="0"/>
              </a:rPr>
              <a:t>Plant</a:t>
            </a:r>
            <a:r>
              <a:rPr lang="es-MX" dirty="0">
                <a:latin typeface="KG First Time In Forever" panose="02000506000000020003" pitchFamily="2" charset="0"/>
              </a:rPr>
              <a:t> </a:t>
            </a:r>
            <a:r>
              <a:rPr lang="es-MX" dirty="0" err="1">
                <a:latin typeface="KG First Time In Forever" panose="02000506000000020003" pitchFamily="2" charset="0"/>
              </a:rPr>
              <a:t>needs</a:t>
            </a:r>
            <a:endParaRPr lang="es-MX" sz="1800" dirty="0">
              <a:latin typeface="KG First Time In Forever" panose="02000506000000020003" pitchFamily="2" charset="0"/>
            </a:endParaRPr>
          </a:p>
          <a:p>
            <a:pPr algn="ctr"/>
            <a:r>
              <a:rPr lang="es-MX" sz="1200" dirty="0" err="1">
                <a:latin typeface="KG First Time In Forever" panose="02000506000000020003" pitchFamily="2" charset="0"/>
              </a:rPr>
              <a:t>Your</a:t>
            </a:r>
            <a:r>
              <a:rPr lang="es-MX" sz="1200" dirty="0">
                <a:latin typeface="KG First Time In Forever" panose="02000506000000020003" pitchFamily="2" charset="0"/>
              </a:rPr>
              <a:t> </a:t>
            </a:r>
            <a:r>
              <a:rPr lang="es-MX" sz="1200" dirty="0" err="1">
                <a:latin typeface="KG First Time In Forever" panose="02000506000000020003" pitchFamily="2" charset="0"/>
              </a:rPr>
              <a:t>child</a:t>
            </a:r>
            <a:r>
              <a:rPr lang="es-MX" sz="1200" dirty="0">
                <a:latin typeface="KG First Time In Forever" panose="02000506000000020003" pitchFamily="2" charset="0"/>
              </a:rPr>
              <a:t> Will be </a:t>
            </a:r>
            <a:r>
              <a:rPr lang="es-MX" sz="1200" dirty="0" err="1">
                <a:latin typeface="KG First Time In Forever" panose="02000506000000020003" pitchFamily="2" charset="0"/>
              </a:rPr>
              <a:t>bringing</a:t>
            </a:r>
            <a:r>
              <a:rPr lang="es-MX" sz="1200" dirty="0">
                <a:latin typeface="KG First Time In Forever" panose="02000506000000020003" pitchFamily="2" charset="0"/>
              </a:rPr>
              <a:t> home </a:t>
            </a:r>
            <a:r>
              <a:rPr lang="es-MX" sz="1200" dirty="0" err="1">
                <a:latin typeface="KG First Time In Forever" panose="02000506000000020003" pitchFamily="2" charset="0"/>
              </a:rPr>
              <a:t>Math</a:t>
            </a:r>
            <a:r>
              <a:rPr lang="es-MX" sz="1200" dirty="0">
                <a:latin typeface="KG First Time In Forever" panose="02000506000000020003" pitchFamily="2" charset="0"/>
              </a:rPr>
              <a:t> </a:t>
            </a:r>
            <a:r>
              <a:rPr lang="es-MX" sz="1200" dirty="0" err="1">
                <a:latin typeface="KG First Time In Forever" panose="02000506000000020003" pitchFamily="2" charset="0"/>
              </a:rPr>
              <a:t>homework</a:t>
            </a:r>
            <a:r>
              <a:rPr lang="es-MX" sz="1200" dirty="0">
                <a:latin typeface="KG First Time In Forever" panose="02000506000000020003" pitchFamily="2" charset="0"/>
              </a:rPr>
              <a:t>. </a:t>
            </a:r>
            <a:r>
              <a:rPr lang="es-MX" sz="1200" dirty="0" err="1">
                <a:latin typeface="KG First Time In Forever" panose="02000506000000020003" pitchFamily="2" charset="0"/>
              </a:rPr>
              <a:t>It</a:t>
            </a:r>
            <a:r>
              <a:rPr lang="es-MX" sz="1200" dirty="0">
                <a:latin typeface="KG First Time In Forever" panose="02000506000000020003" pitchFamily="2" charset="0"/>
              </a:rPr>
              <a:t> Will be </a:t>
            </a:r>
            <a:r>
              <a:rPr lang="es-MX" sz="1200" dirty="0" err="1">
                <a:latin typeface="KG First Time In Forever" panose="02000506000000020003" pitchFamily="2" charset="0"/>
              </a:rPr>
              <a:t>found</a:t>
            </a:r>
            <a:r>
              <a:rPr lang="es-MX" sz="1200" dirty="0">
                <a:latin typeface="KG First Time In Forever" panose="02000506000000020003" pitchFamily="2" charset="0"/>
              </a:rPr>
              <a:t> </a:t>
            </a:r>
            <a:r>
              <a:rPr lang="es-MX" sz="1200" dirty="0" err="1">
                <a:latin typeface="KG First Time In Forever" panose="02000506000000020003" pitchFamily="2" charset="0"/>
              </a:rPr>
              <a:t>on</a:t>
            </a:r>
            <a:r>
              <a:rPr lang="es-MX" sz="1200" dirty="0">
                <a:latin typeface="KG First Time In Forever" panose="02000506000000020003" pitchFamily="2" charset="0"/>
              </a:rPr>
              <a:t> </a:t>
            </a:r>
            <a:r>
              <a:rPr lang="es-MX" sz="1200" dirty="0" err="1">
                <a:latin typeface="KG First Time In Forever" panose="02000506000000020003" pitchFamily="2" charset="0"/>
              </a:rPr>
              <a:t>the</a:t>
            </a:r>
            <a:r>
              <a:rPr lang="es-MX" sz="1200" dirty="0">
                <a:latin typeface="KG First Time In Forever" panose="02000506000000020003" pitchFamily="2" charset="0"/>
              </a:rPr>
              <a:t> </a:t>
            </a:r>
            <a:r>
              <a:rPr lang="es-MX" sz="1200" dirty="0" err="1">
                <a:latin typeface="KG First Time In Forever" panose="02000506000000020003" pitchFamily="2" charset="0"/>
              </a:rPr>
              <a:t>Right</a:t>
            </a:r>
            <a:r>
              <a:rPr lang="es-MX" sz="1200" dirty="0">
                <a:latin typeface="KG First Time In Forever" panose="02000506000000020003" pitchFamily="2" charset="0"/>
              </a:rPr>
              <a:t> </a:t>
            </a:r>
            <a:r>
              <a:rPr lang="es-MX" sz="1200" dirty="0" err="1">
                <a:latin typeface="KG First Time In Forever" panose="02000506000000020003" pitchFamily="2" charset="0"/>
              </a:rPr>
              <a:t>side</a:t>
            </a:r>
            <a:r>
              <a:rPr lang="es-MX" sz="1200" dirty="0">
                <a:latin typeface="KG First Time In Forever" panose="02000506000000020003" pitchFamily="2" charset="0"/>
              </a:rPr>
              <a:t> </a:t>
            </a:r>
            <a:r>
              <a:rPr lang="es-MX" sz="1200" dirty="0" err="1">
                <a:latin typeface="KG First Time In Forever" panose="02000506000000020003" pitchFamily="2" charset="0"/>
              </a:rPr>
              <a:t>of</a:t>
            </a:r>
            <a:r>
              <a:rPr lang="es-MX" sz="1200" dirty="0">
                <a:latin typeface="KG First Time In Forever" panose="02000506000000020003" pitchFamily="2" charset="0"/>
              </a:rPr>
              <a:t> </a:t>
            </a:r>
            <a:r>
              <a:rPr lang="es-MX" sz="1200" dirty="0" err="1">
                <a:latin typeface="KG First Time In Forever" panose="02000506000000020003" pitchFamily="2" charset="0"/>
              </a:rPr>
              <a:t>their</a:t>
            </a:r>
            <a:r>
              <a:rPr lang="es-MX" sz="1200" dirty="0">
                <a:latin typeface="KG First Time In Forever" panose="02000506000000020003" pitchFamily="2" charset="0"/>
              </a:rPr>
              <a:t> folder. </a:t>
            </a:r>
            <a:r>
              <a:rPr lang="es-MX" sz="1200" dirty="0" err="1">
                <a:latin typeface="KG First Time In Forever" panose="02000506000000020003" pitchFamily="2" charset="0"/>
              </a:rPr>
              <a:t>Please</a:t>
            </a:r>
            <a:r>
              <a:rPr lang="es-MX" sz="1200" dirty="0">
                <a:latin typeface="KG First Time In Forever" panose="02000506000000020003" pitchFamily="2" charset="0"/>
              </a:rPr>
              <a:t> complete and </a:t>
            </a:r>
            <a:r>
              <a:rPr lang="es-MX" sz="1200" dirty="0" err="1">
                <a:latin typeface="KG First Time In Forever" panose="02000506000000020003" pitchFamily="2" charset="0"/>
              </a:rPr>
              <a:t>return</a:t>
            </a:r>
            <a:r>
              <a:rPr lang="es-MX" sz="1200" dirty="0">
                <a:latin typeface="KG First Time In Forever" panose="02000506000000020003" pitchFamily="2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0BD47C-DE5E-4DE8-822B-191514F0579F}"/>
              </a:ext>
            </a:extLst>
          </p:cNvPr>
          <p:cNvSpPr txBox="1"/>
          <p:nvPr/>
        </p:nvSpPr>
        <p:spPr>
          <a:xfrm>
            <a:off x="175364" y="2768252"/>
            <a:ext cx="282383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u="sng" dirty="0" err="1">
                <a:latin typeface="KG First Time In Forever" panose="02000506000000020003" pitchFamily="2" charset="0"/>
              </a:rPr>
              <a:t>Week</a:t>
            </a:r>
            <a:r>
              <a:rPr lang="es-MX" sz="2000" b="1" u="sng" dirty="0">
                <a:latin typeface="KG First Time In Forever" panose="02000506000000020003" pitchFamily="2" charset="0"/>
              </a:rPr>
              <a:t> </a:t>
            </a:r>
            <a:r>
              <a:rPr lang="es-MX" sz="2000" b="1" u="sng" dirty="0" err="1">
                <a:latin typeface="KG First Time In Forever" panose="02000506000000020003" pitchFamily="2" charset="0"/>
              </a:rPr>
              <a:t>of</a:t>
            </a:r>
            <a:r>
              <a:rPr lang="es-MX" sz="2000" b="1" u="sng" dirty="0">
                <a:latin typeface="KG First Time In Forever" panose="02000506000000020003" pitchFamily="2" charset="0"/>
              </a:rPr>
              <a:t> </a:t>
            </a:r>
            <a:r>
              <a:rPr lang="es-MX" sz="2000" b="1" u="sng" dirty="0" err="1">
                <a:latin typeface="KG First Time In Forever" panose="02000506000000020003" pitchFamily="2" charset="0"/>
              </a:rPr>
              <a:t>September</a:t>
            </a:r>
            <a:r>
              <a:rPr lang="es-MX" sz="2000" b="1" u="sng" dirty="0">
                <a:latin typeface="KG First Time In Forever" panose="02000506000000020003" pitchFamily="2" charset="0"/>
              </a:rPr>
              <a:t> 27th </a:t>
            </a:r>
            <a:endParaRPr lang="es-MX" sz="2000" dirty="0">
              <a:latin typeface="KG First Time In Forever" panose="02000506000000020003" pitchFamily="2" charset="0"/>
            </a:endParaRPr>
          </a:p>
          <a:p>
            <a:endParaRPr lang="es-MX" sz="2000" b="1" dirty="0">
              <a:latin typeface="KG First Time In Forever" panose="02000506000000020003" pitchFamily="2" charset="0"/>
            </a:endParaRPr>
          </a:p>
          <a:p>
            <a:r>
              <a:rPr lang="es-MX" sz="2000" b="1" dirty="0" err="1">
                <a:latin typeface="KG First Time In Forever" panose="02000506000000020003" pitchFamily="2" charset="0"/>
              </a:rPr>
              <a:t>October</a:t>
            </a:r>
            <a:r>
              <a:rPr lang="es-MX" sz="2000" b="1" dirty="0">
                <a:latin typeface="KG First Time In Forever" panose="02000506000000020003" pitchFamily="2" charset="0"/>
              </a:rPr>
              <a:t> 1</a:t>
            </a:r>
            <a:r>
              <a:rPr lang="es-MX" sz="2000" dirty="0">
                <a:latin typeface="KG First Time In Forever" panose="02000506000000020003" pitchFamily="2" charset="0"/>
              </a:rPr>
              <a:t> – </a:t>
            </a:r>
            <a:r>
              <a:rPr lang="es-MX" sz="2000" b="1" u="sng" dirty="0">
                <a:latin typeface="KG First Time In Forever" panose="02000506000000020003" pitchFamily="2" charset="0"/>
              </a:rPr>
              <a:t>NOON DISMISSAL</a:t>
            </a:r>
          </a:p>
          <a:p>
            <a:endParaRPr lang="es-MX" sz="2000" b="1" u="sng" dirty="0">
              <a:latin typeface="KG First Time In Forever" panose="02000506000000020003" pitchFamily="2" charset="0"/>
            </a:endParaRPr>
          </a:p>
          <a:p>
            <a:r>
              <a:rPr lang="es-MX" sz="2000" b="1" dirty="0" err="1">
                <a:latin typeface="KG First Time In Forever" panose="02000506000000020003" pitchFamily="2" charset="0"/>
              </a:rPr>
              <a:t>October</a:t>
            </a:r>
            <a:r>
              <a:rPr lang="es-MX" sz="2000" b="1" dirty="0">
                <a:latin typeface="KG First Time In Forever" panose="02000506000000020003" pitchFamily="2" charset="0"/>
              </a:rPr>
              <a:t> 4</a:t>
            </a:r>
            <a:r>
              <a:rPr lang="es-MX" sz="2000" dirty="0">
                <a:latin typeface="KG First Time In Forever" panose="02000506000000020003" pitchFamily="2" charset="0"/>
              </a:rPr>
              <a:t> – </a:t>
            </a:r>
            <a:r>
              <a:rPr lang="es-MX" sz="2000" dirty="0" err="1">
                <a:latin typeface="KG First Time In Forever" panose="02000506000000020003" pitchFamily="2" charset="0"/>
              </a:rPr>
              <a:t>Blessing</a:t>
            </a:r>
            <a:r>
              <a:rPr lang="es-MX" sz="2000" dirty="0">
                <a:latin typeface="KG First Time In Forever" panose="02000506000000020003" pitchFamily="2" charset="0"/>
              </a:rPr>
              <a:t> </a:t>
            </a:r>
            <a:r>
              <a:rPr lang="es-MX" sz="2000" dirty="0" err="1">
                <a:latin typeface="KG First Time In Forever" panose="02000506000000020003" pitchFamily="2" charset="0"/>
              </a:rPr>
              <a:t>of</a:t>
            </a:r>
            <a:r>
              <a:rPr lang="es-MX" sz="2000" dirty="0">
                <a:latin typeface="KG First Time In Forever" panose="02000506000000020003" pitchFamily="2" charset="0"/>
              </a:rPr>
              <a:t> </a:t>
            </a:r>
            <a:r>
              <a:rPr lang="es-MX" sz="2000" dirty="0" err="1">
                <a:latin typeface="KG First Time In Forever" panose="02000506000000020003" pitchFamily="2" charset="0"/>
              </a:rPr>
              <a:t>the</a:t>
            </a:r>
            <a:r>
              <a:rPr lang="es-MX" sz="2000" dirty="0">
                <a:latin typeface="KG First Time In Forever" panose="02000506000000020003" pitchFamily="2" charset="0"/>
              </a:rPr>
              <a:t> </a:t>
            </a:r>
            <a:r>
              <a:rPr lang="es-MX" sz="2000" dirty="0" err="1">
                <a:latin typeface="KG First Time In Forever" panose="02000506000000020003" pitchFamily="2" charset="0"/>
              </a:rPr>
              <a:t>Animals</a:t>
            </a:r>
            <a:r>
              <a:rPr lang="es-MX" sz="2000" dirty="0">
                <a:latin typeface="KG First Time In Forever" panose="02000506000000020003" pitchFamily="2" charset="0"/>
              </a:rPr>
              <a:t> @ 2pm </a:t>
            </a:r>
          </a:p>
          <a:p>
            <a:endParaRPr lang="es-MX" sz="2000" dirty="0">
              <a:latin typeface="KG First Time In Forever" panose="02000506000000020003" pitchFamily="2" charset="0"/>
            </a:endParaRPr>
          </a:p>
          <a:p>
            <a:r>
              <a:rPr lang="es-MX" sz="2000" b="1" dirty="0" err="1">
                <a:latin typeface="KG First Time In Forever" panose="02000506000000020003" pitchFamily="2" charset="0"/>
              </a:rPr>
              <a:t>October</a:t>
            </a:r>
            <a:r>
              <a:rPr lang="es-MX" sz="2000" b="1" dirty="0">
                <a:latin typeface="KG First Time In Forever" panose="02000506000000020003" pitchFamily="2" charset="0"/>
              </a:rPr>
              <a:t> 5</a:t>
            </a:r>
            <a:r>
              <a:rPr lang="es-MX" sz="2000" dirty="0">
                <a:latin typeface="KG First Time In Forever" panose="02000506000000020003" pitchFamily="2" charset="0"/>
              </a:rPr>
              <a:t> – </a:t>
            </a:r>
            <a:r>
              <a:rPr lang="es-MX" sz="2000" dirty="0" err="1">
                <a:latin typeface="KG First Time In Forever" panose="02000506000000020003" pitchFamily="2" charset="0"/>
              </a:rPr>
              <a:t>Mass</a:t>
            </a:r>
            <a:r>
              <a:rPr lang="es-MX" sz="2000" dirty="0">
                <a:latin typeface="KG First Time In Forever" panose="02000506000000020003" pitchFamily="2" charset="0"/>
              </a:rPr>
              <a:t> </a:t>
            </a:r>
            <a:r>
              <a:rPr lang="es-MX" sz="2000" dirty="0" err="1">
                <a:latin typeface="KG First Time In Forever" panose="02000506000000020003" pitchFamily="2" charset="0"/>
              </a:rPr>
              <a:t>with</a:t>
            </a:r>
            <a:r>
              <a:rPr lang="es-MX" sz="2000" dirty="0">
                <a:latin typeface="KG First Time In Forever" panose="02000506000000020003" pitchFamily="2" charset="0"/>
              </a:rPr>
              <a:t> </a:t>
            </a:r>
            <a:r>
              <a:rPr lang="es-MX" sz="2000" dirty="0" err="1">
                <a:latin typeface="KG First Time In Forever" panose="02000506000000020003" pitchFamily="2" charset="0"/>
              </a:rPr>
              <a:t>the</a:t>
            </a:r>
            <a:r>
              <a:rPr lang="es-MX" sz="2000" dirty="0">
                <a:latin typeface="KG First Time In Forever" panose="02000506000000020003" pitchFamily="2" charset="0"/>
              </a:rPr>
              <a:t> </a:t>
            </a:r>
            <a:r>
              <a:rPr lang="es-MX" sz="2000" dirty="0" err="1">
                <a:latin typeface="KG First Time In Forever" panose="02000506000000020003" pitchFamily="2" charset="0"/>
              </a:rPr>
              <a:t>Bishop</a:t>
            </a:r>
            <a:r>
              <a:rPr lang="es-MX" sz="2000" dirty="0">
                <a:latin typeface="KG First Time In Forever" panose="02000506000000020003" pitchFamily="2" charset="0"/>
              </a:rPr>
              <a:t> @ 8:30</a:t>
            </a:r>
          </a:p>
          <a:p>
            <a:endParaRPr lang="es-MX" sz="2000" dirty="0">
              <a:latin typeface="KG First Time In Forever" panose="02000506000000020003" pitchFamily="2" charset="0"/>
            </a:endParaRPr>
          </a:p>
          <a:p>
            <a:r>
              <a:rPr lang="es-MX" sz="2000" b="1" dirty="0" err="1">
                <a:latin typeface="KG First Time In Forever" panose="02000506000000020003" pitchFamily="2" charset="0"/>
              </a:rPr>
              <a:t>October</a:t>
            </a:r>
            <a:r>
              <a:rPr lang="es-MX" sz="2000" b="1" dirty="0">
                <a:latin typeface="KG First Time In Forever" panose="02000506000000020003" pitchFamily="2" charset="0"/>
              </a:rPr>
              <a:t> 8 – </a:t>
            </a:r>
            <a:r>
              <a:rPr lang="es-MX" sz="2000" dirty="0">
                <a:latin typeface="KG First Time In Forever" panose="02000506000000020003" pitchFamily="2" charset="0"/>
              </a:rPr>
              <a:t>“Be a </a:t>
            </a:r>
            <a:r>
              <a:rPr lang="es-MX" sz="2000">
                <a:latin typeface="KG First Time In Forever" panose="02000506000000020003" pitchFamily="2" charset="0"/>
              </a:rPr>
              <a:t>Pioneer”Day</a:t>
            </a:r>
            <a:endParaRPr lang="es-MX" sz="2000" b="1" dirty="0">
              <a:latin typeface="KG First Time In Forever" panose="02000506000000020003" pitchFamily="2" charset="0"/>
            </a:endParaRPr>
          </a:p>
          <a:p>
            <a:endParaRPr lang="es-MX" sz="2000" dirty="0">
              <a:latin typeface="KG First Time In Forever" panose="02000506000000020003" pitchFamily="2" charset="0"/>
            </a:endParaRPr>
          </a:p>
          <a:p>
            <a:endParaRPr lang="es-MX" sz="2000" dirty="0">
              <a:latin typeface="KG First Time In Forever" panose="02000506000000020003" pitchFamily="2" charset="0"/>
            </a:endParaRPr>
          </a:p>
          <a:p>
            <a:endParaRPr lang="es-MX" sz="2000" dirty="0">
              <a:latin typeface="KG First Time In Forever" panose="02000506000000020003" pitchFamily="2" charset="0"/>
            </a:endParaRPr>
          </a:p>
          <a:p>
            <a:endParaRPr lang="es-MX" sz="2000" dirty="0">
              <a:latin typeface="KG First Time In Forever" panose="02000506000000020003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B54AA0-E52E-43E4-B4B4-10B1EA36CBF6}"/>
              </a:ext>
            </a:extLst>
          </p:cNvPr>
          <p:cNvSpPr txBox="1"/>
          <p:nvPr/>
        </p:nvSpPr>
        <p:spPr>
          <a:xfrm>
            <a:off x="3144033" y="5728916"/>
            <a:ext cx="334444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err="1">
                <a:latin typeface="KG First Time In Forever" panose="02000506000000020003" pitchFamily="2" charset="0"/>
              </a:rPr>
              <a:t>Thank</a:t>
            </a:r>
            <a:r>
              <a:rPr lang="es-MX" sz="1400" b="1" dirty="0">
                <a:latin typeface="KG First Time In Forever" panose="02000506000000020003" pitchFamily="2" charset="0"/>
              </a:rPr>
              <a:t> </a:t>
            </a:r>
            <a:r>
              <a:rPr lang="es-MX" sz="1400" b="1" dirty="0" err="1">
                <a:latin typeface="KG First Time In Forever" panose="02000506000000020003" pitchFamily="2" charset="0"/>
              </a:rPr>
              <a:t>you</a:t>
            </a:r>
            <a:r>
              <a:rPr lang="es-MX" sz="1400" b="1" dirty="0">
                <a:latin typeface="KG First Time In Forever" panose="02000506000000020003" pitchFamily="2" charset="0"/>
              </a:rPr>
              <a:t> </a:t>
            </a:r>
            <a:r>
              <a:rPr lang="es-MX" sz="1400" b="1" dirty="0" err="1">
                <a:latin typeface="KG First Time In Forever" panose="02000506000000020003" pitchFamily="2" charset="0"/>
              </a:rPr>
              <a:t>for</a:t>
            </a:r>
            <a:r>
              <a:rPr lang="es-MX" sz="1400" b="1" dirty="0">
                <a:latin typeface="KG First Time In Forever" panose="02000506000000020003" pitchFamily="2" charset="0"/>
              </a:rPr>
              <a:t> </a:t>
            </a:r>
            <a:r>
              <a:rPr lang="es-MX" sz="1400" b="1" dirty="0" err="1">
                <a:latin typeface="KG First Time In Forever" panose="02000506000000020003" pitchFamily="2" charset="0"/>
              </a:rPr>
              <a:t>all</a:t>
            </a:r>
            <a:r>
              <a:rPr lang="es-MX" sz="1400" b="1" dirty="0">
                <a:latin typeface="KG First Time In Forever" panose="02000506000000020003" pitchFamily="2" charset="0"/>
              </a:rPr>
              <a:t> </a:t>
            </a:r>
            <a:r>
              <a:rPr lang="es-MX" sz="1400" b="1" dirty="0" err="1">
                <a:latin typeface="KG First Time In Forever" panose="02000506000000020003" pitchFamily="2" charset="0"/>
              </a:rPr>
              <a:t>of</a:t>
            </a:r>
            <a:r>
              <a:rPr lang="es-MX" sz="1400" b="1" dirty="0">
                <a:latin typeface="KG First Time In Forever" panose="02000506000000020003" pitchFamily="2" charset="0"/>
              </a:rPr>
              <a:t> </a:t>
            </a:r>
            <a:r>
              <a:rPr lang="es-MX" sz="1400" b="1" dirty="0" err="1">
                <a:latin typeface="KG First Time In Forever" panose="02000506000000020003" pitchFamily="2" charset="0"/>
              </a:rPr>
              <a:t>your</a:t>
            </a:r>
            <a:r>
              <a:rPr lang="es-MX" sz="1400" b="1" dirty="0">
                <a:latin typeface="KG First Time In Forever" panose="02000506000000020003" pitchFamily="2" charset="0"/>
              </a:rPr>
              <a:t> </a:t>
            </a:r>
            <a:r>
              <a:rPr lang="es-MX" sz="1400" b="1" dirty="0" err="1">
                <a:latin typeface="KG First Time In Forever" panose="02000506000000020003" pitchFamily="2" charset="0"/>
              </a:rPr>
              <a:t>support</a:t>
            </a:r>
            <a:r>
              <a:rPr lang="es-MX" sz="1400" b="1" dirty="0">
                <a:latin typeface="KG First Time In Forever" panose="02000506000000020003" pitchFamily="2" charset="0"/>
              </a:rPr>
              <a:t> </a:t>
            </a:r>
            <a:r>
              <a:rPr lang="es-MX" sz="1400" b="1" dirty="0" err="1">
                <a:latin typeface="KG First Time In Forever" panose="02000506000000020003" pitchFamily="2" charset="0"/>
              </a:rPr>
              <a:t>with</a:t>
            </a:r>
            <a:r>
              <a:rPr lang="es-MX" sz="1400" b="1" dirty="0">
                <a:latin typeface="KG First Time In Forever" panose="02000506000000020003" pitchFamily="2" charset="0"/>
              </a:rPr>
              <a:t> </a:t>
            </a:r>
            <a:r>
              <a:rPr lang="es-MX" sz="1400" b="1" dirty="0" err="1">
                <a:latin typeface="KG First Time In Forever" panose="02000506000000020003" pitchFamily="2" charset="0"/>
              </a:rPr>
              <a:t>the</a:t>
            </a:r>
            <a:r>
              <a:rPr lang="es-MX" sz="1400" b="1" dirty="0">
                <a:latin typeface="KG First Time In Forever" panose="02000506000000020003" pitchFamily="2" charset="0"/>
              </a:rPr>
              <a:t> </a:t>
            </a:r>
            <a:r>
              <a:rPr lang="es-MX" sz="1400" b="1" dirty="0" err="1">
                <a:latin typeface="KG First Time In Forever" panose="02000506000000020003" pitchFamily="2" charset="0"/>
              </a:rPr>
              <a:t>Fun</a:t>
            </a:r>
            <a:r>
              <a:rPr lang="es-MX" sz="1400" b="1" dirty="0">
                <a:latin typeface="KG First Time In Forever" panose="02000506000000020003" pitchFamily="2" charset="0"/>
              </a:rPr>
              <a:t> Run. </a:t>
            </a:r>
            <a:r>
              <a:rPr lang="es-MX" sz="1400" b="1" dirty="0" err="1">
                <a:latin typeface="KG First Time In Forever" panose="02000506000000020003" pitchFamily="2" charset="0"/>
              </a:rPr>
              <a:t>It</a:t>
            </a:r>
            <a:r>
              <a:rPr lang="es-MX" sz="1400" b="1" dirty="0">
                <a:latin typeface="KG First Time In Forever" panose="02000506000000020003" pitchFamily="2" charset="0"/>
              </a:rPr>
              <a:t> </a:t>
            </a:r>
            <a:r>
              <a:rPr lang="es-MX" sz="1400" b="1" dirty="0" err="1">
                <a:latin typeface="KG First Time In Forever" panose="02000506000000020003" pitchFamily="2" charset="0"/>
              </a:rPr>
              <a:t>is</a:t>
            </a:r>
            <a:r>
              <a:rPr lang="es-MX" sz="1400" b="1" dirty="0">
                <a:latin typeface="KG First Time In Forever" panose="02000506000000020003" pitchFamily="2" charset="0"/>
              </a:rPr>
              <a:t> </a:t>
            </a:r>
            <a:r>
              <a:rPr lang="es-MX" sz="1400" b="1" dirty="0" err="1">
                <a:latin typeface="KG First Time In Forever" panose="02000506000000020003" pitchFamily="2" charset="0"/>
              </a:rPr>
              <a:t>greatly</a:t>
            </a:r>
            <a:r>
              <a:rPr lang="es-MX" sz="1400" b="1" dirty="0">
                <a:latin typeface="KG First Time In Forever" panose="02000506000000020003" pitchFamily="2" charset="0"/>
              </a:rPr>
              <a:t> </a:t>
            </a:r>
            <a:r>
              <a:rPr lang="es-MX" sz="1400" b="1" dirty="0" err="1">
                <a:latin typeface="KG First Time In Forever" panose="02000506000000020003" pitchFamily="2" charset="0"/>
              </a:rPr>
              <a:t>appreciated</a:t>
            </a:r>
            <a:r>
              <a:rPr lang="es-MX" sz="1400" b="1" dirty="0">
                <a:latin typeface="KG First Time In Forever" panose="02000506000000020003" pitchFamily="2" charset="0"/>
              </a:rPr>
              <a:t>. </a:t>
            </a:r>
          </a:p>
          <a:p>
            <a:pPr algn="ctr"/>
            <a:endParaRPr lang="es-MX" sz="1400" b="1" dirty="0">
              <a:latin typeface="KG First Time In Forever" panose="02000506000000020003" pitchFamily="2" charset="0"/>
            </a:endParaRPr>
          </a:p>
          <a:p>
            <a:pPr algn="ctr"/>
            <a:r>
              <a:rPr lang="es-MX" sz="1400" b="1" dirty="0" err="1">
                <a:latin typeface="KG First Time In Forever" panose="02000506000000020003" pitchFamily="2" charset="0"/>
              </a:rPr>
              <a:t>Our</a:t>
            </a:r>
            <a:r>
              <a:rPr lang="es-MX" sz="1400" b="1" dirty="0">
                <a:latin typeface="KG First Time In Forever" panose="02000506000000020003" pitchFamily="2" charset="0"/>
              </a:rPr>
              <a:t> New </a:t>
            </a:r>
            <a:r>
              <a:rPr lang="es-MX" sz="1400" b="1" dirty="0" err="1">
                <a:latin typeface="KG First Time In Forever" panose="02000506000000020003" pitchFamily="2" charset="0"/>
              </a:rPr>
              <a:t>Awesome</a:t>
            </a:r>
            <a:r>
              <a:rPr lang="es-MX" sz="1400" b="1" dirty="0">
                <a:latin typeface="KG First Time In Forever" panose="02000506000000020003" pitchFamily="2" charset="0"/>
              </a:rPr>
              <a:t> </a:t>
            </a:r>
            <a:r>
              <a:rPr lang="es-MX" sz="1400" b="1" dirty="0" err="1">
                <a:latin typeface="KG First Time In Forever" panose="02000506000000020003" pitchFamily="2" charset="0"/>
              </a:rPr>
              <a:t>Author</a:t>
            </a:r>
            <a:r>
              <a:rPr lang="es-MX" sz="1400" b="1" dirty="0">
                <a:latin typeface="KG First Time In Forever" panose="02000506000000020003" pitchFamily="2" charset="0"/>
              </a:rPr>
              <a:t> </a:t>
            </a:r>
            <a:r>
              <a:rPr lang="es-MX" sz="1400" b="1" dirty="0" err="1">
                <a:latin typeface="KG First Time In Forever" panose="02000506000000020003" pitchFamily="2" charset="0"/>
              </a:rPr>
              <a:t>for</a:t>
            </a:r>
            <a:r>
              <a:rPr lang="es-MX" sz="1400" b="1" dirty="0">
                <a:latin typeface="KG First Time In Forever" panose="02000506000000020003" pitchFamily="2" charset="0"/>
              </a:rPr>
              <a:t> </a:t>
            </a:r>
            <a:r>
              <a:rPr lang="es-MX" sz="1400" b="1" dirty="0" err="1">
                <a:latin typeface="KG First Time In Forever" panose="02000506000000020003" pitchFamily="2" charset="0"/>
              </a:rPr>
              <a:t>the</a:t>
            </a:r>
            <a:r>
              <a:rPr lang="es-MX" sz="1400" b="1" dirty="0">
                <a:latin typeface="KG First Time In Forever" panose="02000506000000020003" pitchFamily="2" charset="0"/>
              </a:rPr>
              <a:t> </a:t>
            </a:r>
            <a:r>
              <a:rPr lang="es-MX" sz="1400" b="1" dirty="0" err="1">
                <a:latin typeface="KG First Time In Forever" panose="02000506000000020003" pitchFamily="2" charset="0"/>
              </a:rPr>
              <a:t>Month</a:t>
            </a:r>
            <a:r>
              <a:rPr lang="es-MX" sz="1400" b="1" dirty="0">
                <a:latin typeface="KG First Time In Forever" panose="02000506000000020003" pitchFamily="2" charset="0"/>
              </a:rPr>
              <a:t> </a:t>
            </a:r>
            <a:r>
              <a:rPr lang="es-MX" sz="1400" b="1" dirty="0" err="1">
                <a:latin typeface="KG First Time In Forever" panose="02000506000000020003" pitchFamily="2" charset="0"/>
              </a:rPr>
              <a:t>of</a:t>
            </a:r>
            <a:r>
              <a:rPr lang="es-MX" sz="1400" b="1" dirty="0">
                <a:latin typeface="KG First Time In Forever" panose="02000506000000020003" pitchFamily="2" charset="0"/>
              </a:rPr>
              <a:t> </a:t>
            </a:r>
            <a:r>
              <a:rPr lang="es-MX" sz="1400" b="1" dirty="0" err="1">
                <a:latin typeface="KG First Time In Forever" panose="02000506000000020003" pitchFamily="2" charset="0"/>
              </a:rPr>
              <a:t>October</a:t>
            </a:r>
            <a:r>
              <a:rPr lang="es-MX" sz="1400" b="1" dirty="0">
                <a:latin typeface="KG First Time In Forever" panose="02000506000000020003" pitchFamily="2" charset="0"/>
              </a:rPr>
              <a:t> Will be Mo Willems</a:t>
            </a:r>
          </a:p>
          <a:p>
            <a:pPr algn="ctr"/>
            <a:endParaRPr lang="es-MX" sz="1400" b="1" dirty="0">
              <a:latin typeface="KG First Time In Forever" panose="02000506000000020003" pitchFamily="2" charset="0"/>
            </a:endParaRPr>
          </a:p>
          <a:p>
            <a:pPr algn="ctr"/>
            <a:r>
              <a:rPr lang="es-MX" sz="1400" b="1" dirty="0" err="1">
                <a:latin typeface="KG First Time In Forever" panose="02000506000000020003" pitchFamily="2" charset="0"/>
              </a:rPr>
              <a:t>Don’t</a:t>
            </a:r>
            <a:r>
              <a:rPr lang="es-MX" sz="1400" b="1" dirty="0">
                <a:latin typeface="KG First Time In Forever" panose="02000506000000020003" pitchFamily="2" charset="0"/>
              </a:rPr>
              <a:t> </a:t>
            </a:r>
            <a:r>
              <a:rPr lang="es-MX" sz="1400" b="1" dirty="0" err="1">
                <a:latin typeface="KG First Time In Forever" panose="02000506000000020003" pitchFamily="2" charset="0"/>
              </a:rPr>
              <a:t>forget</a:t>
            </a:r>
            <a:r>
              <a:rPr lang="es-MX" sz="1400" b="1" dirty="0">
                <a:latin typeface="KG First Time In Forever" panose="02000506000000020003" pitchFamily="2" charset="0"/>
              </a:rPr>
              <a:t> </a:t>
            </a:r>
            <a:r>
              <a:rPr lang="es-MX" sz="1400" b="1" dirty="0" err="1">
                <a:latin typeface="KG First Time In Forever" panose="02000506000000020003" pitchFamily="2" charset="0"/>
              </a:rPr>
              <a:t>to</a:t>
            </a:r>
            <a:r>
              <a:rPr lang="es-MX" sz="1400" b="1" dirty="0">
                <a:latin typeface="KG First Time In Forever" panose="02000506000000020003" pitchFamily="2" charset="0"/>
              </a:rPr>
              <a:t> </a:t>
            </a:r>
            <a:r>
              <a:rPr lang="es-MX" sz="1400" b="1" dirty="0" err="1">
                <a:latin typeface="KG First Time In Forever" panose="02000506000000020003" pitchFamily="2" charset="0"/>
              </a:rPr>
              <a:t>turn</a:t>
            </a:r>
            <a:r>
              <a:rPr lang="es-MX" sz="1400" b="1" dirty="0">
                <a:latin typeface="KG First Time In Forever" panose="02000506000000020003" pitchFamily="2" charset="0"/>
              </a:rPr>
              <a:t> in </a:t>
            </a:r>
            <a:r>
              <a:rPr lang="es-MX" sz="1400" b="1" dirty="0" err="1">
                <a:latin typeface="KG First Time In Forever" panose="02000506000000020003" pitchFamily="2" charset="0"/>
              </a:rPr>
              <a:t>Scbolastic</a:t>
            </a:r>
            <a:r>
              <a:rPr lang="es-MX" sz="1400" b="1" dirty="0">
                <a:latin typeface="KG First Time In Forever" panose="02000506000000020003" pitchFamily="2" charset="0"/>
              </a:rPr>
              <a:t> Book </a:t>
            </a:r>
            <a:r>
              <a:rPr lang="es-MX" sz="1400" b="1" dirty="0" err="1">
                <a:latin typeface="KG First Time In Forever" panose="02000506000000020003" pitchFamily="2" charset="0"/>
              </a:rPr>
              <a:t>orders</a:t>
            </a:r>
            <a:r>
              <a:rPr lang="es-MX" sz="1400" b="1" dirty="0">
                <a:latin typeface="KG First Time In Forever" panose="02000506000000020003" pitchFamily="2" charset="0"/>
              </a:rPr>
              <a:t>, </a:t>
            </a:r>
            <a:r>
              <a:rPr lang="es-MX" sz="1400" b="1" dirty="0" err="1">
                <a:latin typeface="KG First Time In Forever" panose="02000506000000020003" pitchFamily="2" charset="0"/>
              </a:rPr>
              <a:t>or</a:t>
            </a:r>
            <a:r>
              <a:rPr lang="es-MX" sz="1400" b="1" dirty="0">
                <a:latin typeface="KG First Time In Forever" panose="02000506000000020003" pitchFamily="2" charset="0"/>
              </a:rPr>
              <a:t> </a:t>
            </a:r>
            <a:r>
              <a:rPr lang="es-MX" sz="1400" b="1" dirty="0" err="1">
                <a:latin typeface="KG First Time In Forever" panose="02000506000000020003" pitchFamily="2" charset="0"/>
              </a:rPr>
              <a:t>order</a:t>
            </a:r>
            <a:r>
              <a:rPr lang="es-MX" sz="1400" b="1" dirty="0">
                <a:latin typeface="KG First Time In Forever" panose="02000506000000020003" pitchFamily="2" charset="0"/>
              </a:rPr>
              <a:t> online. </a:t>
            </a:r>
            <a:endParaRPr lang="en-US" sz="1400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D16278-4ACC-434A-BBC6-C074A369A4CE}"/>
              </a:ext>
            </a:extLst>
          </p:cNvPr>
          <p:cNvSpPr txBox="1"/>
          <p:nvPr/>
        </p:nvSpPr>
        <p:spPr>
          <a:xfrm>
            <a:off x="1014608" y="7647516"/>
            <a:ext cx="48851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latin typeface="KG First Time In Forever" panose="02000506000000020003" pitchFamily="2" charset="0"/>
              </a:rPr>
              <a:t>Email: jglenn@olpschool.org</a:t>
            </a:r>
          </a:p>
        </p:txBody>
      </p:sp>
    </p:spTree>
    <p:extLst>
      <p:ext uri="{BB962C8B-B14F-4D97-AF65-F5344CB8AC3E}">
        <p14:creationId xmlns:p14="http://schemas.microsoft.com/office/powerpoint/2010/main" val="2695474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1318</TotalTime>
  <Words>144</Words>
  <Application>Microsoft Office PowerPoint</Application>
  <PresentationFormat>Letter Paper (8.5x11 in)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KG First Time In Forever</vt:lpstr>
      <vt:lpstr>Kristen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Glenn</dc:creator>
  <cp:lastModifiedBy>Jessica Glenn</cp:lastModifiedBy>
  <cp:revision>3</cp:revision>
  <cp:lastPrinted>2021-09-01T13:10:30Z</cp:lastPrinted>
  <dcterms:created xsi:type="dcterms:W3CDTF">2021-09-01T12:55:27Z</dcterms:created>
  <dcterms:modified xsi:type="dcterms:W3CDTF">2021-09-22T15:53:01Z</dcterms:modified>
</cp:coreProperties>
</file>